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32399288" cy="44999275"/>
  <p:notesSz cx="6858000" cy="9144000"/>
  <p:defaultTextStyle>
    <a:defPPr>
      <a:defRPr lang="es-MX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3" autoAdjust="0"/>
    <p:restoredTop sz="94706" autoAdjust="0"/>
  </p:normalViewPr>
  <p:slideViewPr>
    <p:cSldViewPr snapToGrid="0">
      <p:cViewPr varScale="1">
        <p:scale>
          <a:sx n="12" d="100"/>
          <a:sy n="12" d="100"/>
        </p:scale>
        <p:origin x="271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80" d="100"/>
          <a:sy n="80" d="100"/>
        </p:scale>
        <p:origin x="2958" y="-3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2A08D0-3656-495F-9BCA-44515D878702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17750" y="1143000"/>
            <a:ext cx="2222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83EF22-45A9-4434-BE47-A69B4C6F54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716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13978944"/>
            <a:ext cx="27539395" cy="964567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9894" y="25499589"/>
            <a:ext cx="22679502" cy="114998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249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4998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7497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9996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2496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4995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749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9993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1D2A1-A6E1-4B05-9705-EE4C94BF0B66}" type="datetimeFigureOut">
              <a:rPr lang="es-MX" smtClean="0"/>
              <a:pPr/>
              <a:t>24/05/2025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9DD4-834D-413A-B24F-E762ACED204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7142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1D2A1-A6E1-4B05-9705-EE4C94BF0B66}" type="datetimeFigureOut">
              <a:rPr lang="es-MX" smtClean="0"/>
              <a:pPr/>
              <a:t>24/05/2025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9DD4-834D-413A-B24F-E762ACED204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4023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242547" y="11353986"/>
            <a:ext cx="25829433" cy="2418919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43003" y="11353986"/>
            <a:ext cx="76959559" cy="2418919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1D2A1-A6E1-4B05-9705-EE4C94BF0B66}" type="datetimeFigureOut">
              <a:rPr lang="es-MX" smtClean="0"/>
              <a:pPr/>
              <a:t>24/05/2025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9DD4-834D-413A-B24F-E762ACED204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2133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1D2A1-A6E1-4B05-9705-EE4C94BF0B66}" type="datetimeFigureOut">
              <a:rPr lang="es-MX" smtClean="0"/>
              <a:pPr/>
              <a:t>24/05/2025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9DD4-834D-413A-B24F-E762ACED204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8840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320" y="28916204"/>
            <a:ext cx="27539395" cy="8937357"/>
          </a:xfrm>
        </p:spPr>
        <p:txBody>
          <a:bodyPr anchor="t"/>
          <a:lstStyle>
            <a:lvl1pPr algn="l">
              <a:defRPr sz="19684" b="1" cap="all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9320" y="19072616"/>
            <a:ext cx="27539395" cy="9843588"/>
          </a:xfrm>
        </p:spPr>
        <p:txBody>
          <a:bodyPr anchor="b"/>
          <a:lstStyle>
            <a:lvl1pPr marL="0" indent="0">
              <a:buNone/>
              <a:defRPr sz="9894">
                <a:solidFill>
                  <a:schemeClr val="tx1">
                    <a:tint val="75000"/>
                  </a:schemeClr>
                </a:solidFill>
              </a:defRPr>
            </a:lvl1pPr>
            <a:lvl2pPr marL="2249921" indent="0">
              <a:buNone/>
              <a:defRPr sz="8853">
                <a:solidFill>
                  <a:schemeClr val="tx1">
                    <a:tint val="75000"/>
                  </a:schemeClr>
                </a:solidFill>
              </a:defRPr>
            </a:lvl2pPr>
            <a:lvl3pPr marL="4499842" indent="0">
              <a:buNone/>
              <a:defRPr sz="7915">
                <a:solidFill>
                  <a:schemeClr val="tx1">
                    <a:tint val="75000"/>
                  </a:schemeClr>
                </a:solidFill>
              </a:defRPr>
            </a:lvl3pPr>
            <a:lvl4pPr marL="6749764" indent="0">
              <a:buNone/>
              <a:defRPr sz="6874">
                <a:solidFill>
                  <a:schemeClr val="tx1">
                    <a:tint val="75000"/>
                  </a:schemeClr>
                </a:solidFill>
              </a:defRPr>
            </a:lvl4pPr>
            <a:lvl5pPr marL="8999685" indent="0">
              <a:buNone/>
              <a:defRPr sz="6874">
                <a:solidFill>
                  <a:schemeClr val="tx1">
                    <a:tint val="75000"/>
                  </a:schemeClr>
                </a:solidFill>
              </a:defRPr>
            </a:lvl5pPr>
            <a:lvl6pPr marL="11249606" indent="0">
              <a:buNone/>
              <a:defRPr sz="6874">
                <a:solidFill>
                  <a:schemeClr val="tx1">
                    <a:tint val="75000"/>
                  </a:schemeClr>
                </a:solidFill>
              </a:defRPr>
            </a:lvl6pPr>
            <a:lvl7pPr marL="13499527" indent="0">
              <a:buNone/>
              <a:defRPr sz="6874">
                <a:solidFill>
                  <a:schemeClr val="tx1">
                    <a:tint val="75000"/>
                  </a:schemeClr>
                </a:solidFill>
              </a:defRPr>
            </a:lvl7pPr>
            <a:lvl8pPr marL="15749448" indent="0">
              <a:buNone/>
              <a:defRPr sz="6874">
                <a:solidFill>
                  <a:schemeClr val="tx1">
                    <a:tint val="75000"/>
                  </a:schemeClr>
                </a:solidFill>
              </a:defRPr>
            </a:lvl8pPr>
            <a:lvl9pPr marL="17999370" indent="0">
              <a:buNone/>
              <a:defRPr sz="687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1D2A1-A6E1-4B05-9705-EE4C94BF0B66}" type="datetimeFigureOut">
              <a:rPr lang="es-MX" smtClean="0"/>
              <a:pPr/>
              <a:t>24/05/2025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9DD4-834D-413A-B24F-E762ACED204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5684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43002" y="66144771"/>
            <a:ext cx="51394494" cy="187101153"/>
          </a:xfrm>
        </p:spPr>
        <p:txBody>
          <a:bodyPr/>
          <a:lstStyle>
            <a:lvl1pPr>
              <a:defRPr sz="13748"/>
            </a:lvl1pPr>
            <a:lvl2pPr>
              <a:defRPr sz="11769"/>
            </a:lvl2pPr>
            <a:lvl3pPr>
              <a:defRPr sz="9894"/>
            </a:lvl3pPr>
            <a:lvl4pPr>
              <a:defRPr sz="8853"/>
            </a:lvl4pPr>
            <a:lvl5pPr>
              <a:defRPr sz="8853"/>
            </a:lvl5pPr>
            <a:lvl6pPr>
              <a:defRPr sz="8853"/>
            </a:lvl6pPr>
            <a:lvl7pPr>
              <a:defRPr sz="8853"/>
            </a:lvl7pPr>
            <a:lvl8pPr>
              <a:defRPr sz="8853"/>
            </a:lvl8pPr>
            <a:lvl9pPr>
              <a:defRPr sz="88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677483" y="66144771"/>
            <a:ext cx="51394497" cy="187101153"/>
          </a:xfrm>
        </p:spPr>
        <p:txBody>
          <a:bodyPr/>
          <a:lstStyle>
            <a:lvl1pPr>
              <a:defRPr sz="13748"/>
            </a:lvl1pPr>
            <a:lvl2pPr>
              <a:defRPr sz="11769"/>
            </a:lvl2pPr>
            <a:lvl3pPr>
              <a:defRPr sz="9894"/>
            </a:lvl3pPr>
            <a:lvl4pPr>
              <a:defRPr sz="8853"/>
            </a:lvl4pPr>
            <a:lvl5pPr>
              <a:defRPr sz="8853"/>
            </a:lvl5pPr>
            <a:lvl6pPr>
              <a:defRPr sz="8853"/>
            </a:lvl6pPr>
            <a:lvl7pPr>
              <a:defRPr sz="8853"/>
            </a:lvl7pPr>
            <a:lvl8pPr>
              <a:defRPr sz="8853"/>
            </a:lvl8pPr>
            <a:lvl9pPr>
              <a:defRPr sz="88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1D2A1-A6E1-4B05-9705-EE4C94BF0B66}" type="datetimeFigureOut">
              <a:rPr lang="es-MX" smtClean="0"/>
              <a:pPr/>
              <a:t>24/05/2025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9DD4-834D-413A-B24F-E762ACED204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5469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965" y="1802057"/>
            <a:ext cx="29159359" cy="749987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9965" y="10072758"/>
            <a:ext cx="14315312" cy="4197846"/>
          </a:xfrm>
        </p:spPr>
        <p:txBody>
          <a:bodyPr anchor="b"/>
          <a:lstStyle>
            <a:lvl1pPr marL="0" indent="0">
              <a:buNone/>
              <a:defRPr sz="11769" b="1"/>
            </a:lvl1pPr>
            <a:lvl2pPr marL="2249921" indent="0">
              <a:buNone/>
              <a:defRPr sz="9894" b="1"/>
            </a:lvl2pPr>
            <a:lvl3pPr marL="4499842" indent="0">
              <a:buNone/>
              <a:defRPr sz="8853" b="1"/>
            </a:lvl3pPr>
            <a:lvl4pPr marL="6749764" indent="0">
              <a:buNone/>
              <a:defRPr sz="7915" b="1"/>
            </a:lvl4pPr>
            <a:lvl5pPr marL="8999685" indent="0">
              <a:buNone/>
              <a:defRPr sz="7915" b="1"/>
            </a:lvl5pPr>
            <a:lvl6pPr marL="11249606" indent="0">
              <a:buNone/>
              <a:defRPr sz="7915" b="1"/>
            </a:lvl6pPr>
            <a:lvl7pPr marL="13499527" indent="0">
              <a:buNone/>
              <a:defRPr sz="7915" b="1"/>
            </a:lvl7pPr>
            <a:lvl8pPr marL="15749448" indent="0">
              <a:buNone/>
              <a:defRPr sz="7915" b="1"/>
            </a:lvl8pPr>
            <a:lvl9pPr marL="17999370" indent="0">
              <a:buNone/>
              <a:defRPr sz="791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19965" y="14270604"/>
            <a:ext cx="14315312" cy="25926668"/>
          </a:xfrm>
        </p:spPr>
        <p:txBody>
          <a:bodyPr/>
          <a:lstStyle>
            <a:lvl1pPr>
              <a:defRPr sz="11769"/>
            </a:lvl1pPr>
            <a:lvl2pPr>
              <a:defRPr sz="9894"/>
            </a:lvl2pPr>
            <a:lvl3pPr>
              <a:defRPr sz="8853"/>
            </a:lvl3pPr>
            <a:lvl4pPr>
              <a:defRPr sz="7915"/>
            </a:lvl4pPr>
            <a:lvl5pPr>
              <a:defRPr sz="7915"/>
            </a:lvl5pPr>
            <a:lvl6pPr>
              <a:defRPr sz="7915"/>
            </a:lvl6pPr>
            <a:lvl7pPr>
              <a:defRPr sz="7915"/>
            </a:lvl7pPr>
            <a:lvl8pPr>
              <a:defRPr sz="7915"/>
            </a:lvl8pPr>
            <a:lvl9pPr>
              <a:defRPr sz="791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58390" y="10072758"/>
            <a:ext cx="14320935" cy="4197846"/>
          </a:xfrm>
        </p:spPr>
        <p:txBody>
          <a:bodyPr anchor="b"/>
          <a:lstStyle>
            <a:lvl1pPr marL="0" indent="0">
              <a:buNone/>
              <a:defRPr sz="11769" b="1"/>
            </a:lvl1pPr>
            <a:lvl2pPr marL="2249921" indent="0">
              <a:buNone/>
              <a:defRPr sz="9894" b="1"/>
            </a:lvl2pPr>
            <a:lvl3pPr marL="4499842" indent="0">
              <a:buNone/>
              <a:defRPr sz="8853" b="1"/>
            </a:lvl3pPr>
            <a:lvl4pPr marL="6749764" indent="0">
              <a:buNone/>
              <a:defRPr sz="7915" b="1"/>
            </a:lvl4pPr>
            <a:lvl5pPr marL="8999685" indent="0">
              <a:buNone/>
              <a:defRPr sz="7915" b="1"/>
            </a:lvl5pPr>
            <a:lvl6pPr marL="11249606" indent="0">
              <a:buNone/>
              <a:defRPr sz="7915" b="1"/>
            </a:lvl6pPr>
            <a:lvl7pPr marL="13499527" indent="0">
              <a:buNone/>
              <a:defRPr sz="7915" b="1"/>
            </a:lvl7pPr>
            <a:lvl8pPr marL="15749448" indent="0">
              <a:buNone/>
              <a:defRPr sz="7915" b="1"/>
            </a:lvl8pPr>
            <a:lvl9pPr marL="17999370" indent="0">
              <a:buNone/>
              <a:defRPr sz="791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58390" y="14270604"/>
            <a:ext cx="14320935" cy="25926668"/>
          </a:xfrm>
        </p:spPr>
        <p:txBody>
          <a:bodyPr/>
          <a:lstStyle>
            <a:lvl1pPr>
              <a:defRPr sz="11769"/>
            </a:lvl1pPr>
            <a:lvl2pPr>
              <a:defRPr sz="9894"/>
            </a:lvl2pPr>
            <a:lvl3pPr>
              <a:defRPr sz="8853"/>
            </a:lvl3pPr>
            <a:lvl4pPr>
              <a:defRPr sz="7915"/>
            </a:lvl4pPr>
            <a:lvl5pPr>
              <a:defRPr sz="7915"/>
            </a:lvl5pPr>
            <a:lvl6pPr>
              <a:defRPr sz="7915"/>
            </a:lvl6pPr>
            <a:lvl7pPr>
              <a:defRPr sz="7915"/>
            </a:lvl7pPr>
            <a:lvl8pPr>
              <a:defRPr sz="7915"/>
            </a:lvl8pPr>
            <a:lvl9pPr>
              <a:defRPr sz="791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1D2A1-A6E1-4B05-9705-EE4C94BF0B66}" type="datetimeFigureOut">
              <a:rPr lang="es-MX" smtClean="0"/>
              <a:pPr/>
              <a:t>24/05/2025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9DD4-834D-413A-B24F-E762ACED204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2371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1D2A1-A6E1-4B05-9705-EE4C94BF0B66}" type="datetimeFigureOut">
              <a:rPr lang="es-MX" smtClean="0"/>
              <a:pPr/>
              <a:t>24/05/2025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9DD4-834D-413A-B24F-E762ACED204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907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1D2A1-A6E1-4B05-9705-EE4C94BF0B66}" type="datetimeFigureOut">
              <a:rPr lang="es-MX" smtClean="0"/>
              <a:pPr/>
              <a:t>24/05/2025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9DD4-834D-413A-B24F-E762ACED204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8225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967" y="1791638"/>
            <a:ext cx="10659142" cy="7624877"/>
          </a:xfrm>
        </p:spPr>
        <p:txBody>
          <a:bodyPr anchor="b"/>
          <a:lstStyle>
            <a:lvl1pPr algn="l">
              <a:defRPr sz="9894" b="1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7221" y="1791641"/>
            <a:ext cx="18112102" cy="38405635"/>
          </a:xfrm>
        </p:spPr>
        <p:txBody>
          <a:bodyPr/>
          <a:lstStyle>
            <a:lvl1pPr>
              <a:defRPr sz="15727"/>
            </a:lvl1pPr>
            <a:lvl2pPr>
              <a:defRPr sz="13748"/>
            </a:lvl2pPr>
            <a:lvl3pPr>
              <a:defRPr sz="11769"/>
            </a:lvl3pPr>
            <a:lvl4pPr>
              <a:defRPr sz="9894"/>
            </a:lvl4pPr>
            <a:lvl5pPr>
              <a:defRPr sz="9894"/>
            </a:lvl5pPr>
            <a:lvl6pPr>
              <a:defRPr sz="9894"/>
            </a:lvl6pPr>
            <a:lvl7pPr>
              <a:defRPr sz="9894"/>
            </a:lvl7pPr>
            <a:lvl8pPr>
              <a:defRPr sz="9894"/>
            </a:lvl8pPr>
            <a:lvl9pPr>
              <a:defRPr sz="989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19967" y="9416519"/>
            <a:ext cx="10659142" cy="30780757"/>
          </a:xfrm>
        </p:spPr>
        <p:txBody>
          <a:bodyPr/>
          <a:lstStyle>
            <a:lvl1pPr marL="0" indent="0">
              <a:buNone/>
              <a:defRPr sz="6874"/>
            </a:lvl1pPr>
            <a:lvl2pPr marL="2249921" indent="0">
              <a:buNone/>
              <a:defRPr sz="5937"/>
            </a:lvl2pPr>
            <a:lvl3pPr marL="4499842" indent="0">
              <a:buNone/>
              <a:defRPr sz="4895"/>
            </a:lvl3pPr>
            <a:lvl4pPr marL="6749764" indent="0">
              <a:buNone/>
              <a:defRPr sz="4478"/>
            </a:lvl4pPr>
            <a:lvl5pPr marL="8999685" indent="0">
              <a:buNone/>
              <a:defRPr sz="4478"/>
            </a:lvl5pPr>
            <a:lvl6pPr marL="11249606" indent="0">
              <a:buNone/>
              <a:defRPr sz="4478"/>
            </a:lvl6pPr>
            <a:lvl7pPr marL="13499527" indent="0">
              <a:buNone/>
              <a:defRPr sz="4478"/>
            </a:lvl7pPr>
            <a:lvl8pPr marL="15749448" indent="0">
              <a:buNone/>
              <a:defRPr sz="4478"/>
            </a:lvl8pPr>
            <a:lvl9pPr marL="17999370" indent="0">
              <a:buNone/>
              <a:defRPr sz="447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1D2A1-A6E1-4B05-9705-EE4C94BF0B66}" type="datetimeFigureOut">
              <a:rPr lang="es-MX" smtClean="0"/>
              <a:pPr/>
              <a:t>24/05/2025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9DD4-834D-413A-B24F-E762ACED204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2400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488" y="31499493"/>
            <a:ext cx="19439573" cy="3718693"/>
          </a:xfrm>
        </p:spPr>
        <p:txBody>
          <a:bodyPr anchor="b"/>
          <a:lstStyle>
            <a:lvl1pPr algn="l">
              <a:defRPr sz="9894" b="1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350488" y="4020769"/>
            <a:ext cx="19439573" cy="26999565"/>
          </a:xfrm>
        </p:spPr>
        <p:txBody>
          <a:bodyPr/>
          <a:lstStyle>
            <a:lvl1pPr marL="0" indent="0">
              <a:buNone/>
              <a:defRPr sz="15727"/>
            </a:lvl1pPr>
            <a:lvl2pPr marL="2249921" indent="0">
              <a:buNone/>
              <a:defRPr sz="13748"/>
            </a:lvl2pPr>
            <a:lvl3pPr marL="4499842" indent="0">
              <a:buNone/>
              <a:defRPr sz="11769"/>
            </a:lvl3pPr>
            <a:lvl4pPr marL="6749764" indent="0">
              <a:buNone/>
              <a:defRPr sz="9894"/>
            </a:lvl4pPr>
            <a:lvl5pPr marL="8999685" indent="0">
              <a:buNone/>
              <a:defRPr sz="9894"/>
            </a:lvl5pPr>
            <a:lvl6pPr marL="11249606" indent="0">
              <a:buNone/>
              <a:defRPr sz="9894"/>
            </a:lvl6pPr>
            <a:lvl7pPr marL="13499527" indent="0">
              <a:buNone/>
              <a:defRPr sz="9894"/>
            </a:lvl7pPr>
            <a:lvl8pPr marL="15749448" indent="0">
              <a:buNone/>
              <a:defRPr sz="9894"/>
            </a:lvl8pPr>
            <a:lvl9pPr marL="17999370" indent="0">
              <a:buNone/>
              <a:defRPr sz="9894"/>
            </a:lvl9pPr>
          </a:lstStyle>
          <a:p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0488" y="35218186"/>
            <a:ext cx="19439573" cy="5281162"/>
          </a:xfrm>
        </p:spPr>
        <p:txBody>
          <a:bodyPr/>
          <a:lstStyle>
            <a:lvl1pPr marL="0" indent="0">
              <a:buNone/>
              <a:defRPr sz="6874"/>
            </a:lvl1pPr>
            <a:lvl2pPr marL="2249921" indent="0">
              <a:buNone/>
              <a:defRPr sz="5937"/>
            </a:lvl2pPr>
            <a:lvl3pPr marL="4499842" indent="0">
              <a:buNone/>
              <a:defRPr sz="4895"/>
            </a:lvl3pPr>
            <a:lvl4pPr marL="6749764" indent="0">
              <a:buNone/>
              <a:defRPr sz="4478"/>
            </a:lvl4pPr>
            <a:lvl5pPr marL="8999685" indent="0">
              <a:buNone/>
              <a:defRPr sz="4478"/>
            </a:lvl5pPr>
            <a:lvl6pPr marL="11249606" indent="0">
              <a:buNone/>
              <a:defRPr sz="4478"/>
            </a:lvl6pPr>
            <a:lvl7pPr marL="13499527" indent="0">
              <a:buNone/>
              <a:defRPr sz="4478"/>
            </a:lvl7pPr>
            <a:lvl8pPr marL="15749448" indent="0">
              <a:buNone/>
              <a:defRPr sz="4478"/>
            </a:lvl8pPr>
            <a:lvl9pPr marL="17999370" indent="0">
              <a:buNone/>
              <a:defRPr sz="447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1D2A1-A6E1-4B05-9705-EE4C94BF0B66}" type="datetimeFigureOut">
              <a:rPr lang="es-MX" smtClean="0"/>
              <a:pPr/>
              <a:t>24/05/2025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9DD4-834D-413A-B24F-E762ACED204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7980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19965" y="1802057"/>
            <a:ext cx="29159359" cy="7499879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9965" y="10499834"/>
            <a:ext cx="29159359" cy="29697442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19965" y="41707665"/>
            <a:ext cx="7559834" cy="2395795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9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1D2A1-A6E1-4B05-9705-EE4C94BF0B66}" type="datetimeFigureOut">
              <a:rPr lang="es-MX" smtClean="0"/>
              <a:pPr/>
              <a:t>24/05/2025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69757" y="41707665"/>
            <a:ext cx="10259775" cy="2395795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9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19491" y="41707665"/>
            <a:ext cx="7559834" cy="2395795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9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49DD4-834D-413A-B24F-E762ACED204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8833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9842" rtl="0" eaLnBrk="1" latinLnBrk="0" hangingPunct="1">
        <a:spcBef>
          <a:spcPct val="0"/>
        </a:spcBef>
        <a:buNone/>
        <a:defRPr sz="216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7441" indent="-1687441" algn="l" defTabSz="4499842" rtl="0" eaLnBrk="1" latinLnBrk="0" hangingPunct="1">
        <a:spcBef>
          <a:spcPct val="20000"/>
        </a:spcBef>
        <a:buFont typeface="Arial" pitchFamily="34" charset="0"/>
        <a:buChar char="•"/>
        <a:defRPr sz="15727" kern="1200">
          <a:solidFill>
            <a:schemeClr val="tx1"/>
          </a:solidFill>
          <a:latin typeface="+mn-lt"/>
          <a:ea typeface="+mn-ea"/>
          <a:cs typeface="+mn-cs"/>
        </a:defRPr>
      </a:lvl1pPr>
      <a:lvl2pPr marL="3656122" indent="-1406201" algn="l" defTabSz="4499842" rtl="0" eaLnBrk="1" latinLnBrk="0" hangingPunct="1">
        <a:spcBef>
          <a:spcPct val="20000"/>
        </a:spcBef>
        <a:buFont typeface="Arial" pitchFamily="34" charset="0"/>
        <a:buChar char="–"/>
        <a:defRPr sz="13748" kern="1200">
          <a:solidFill>
            <a:schemeClr val="tx1"/>
          </a:solidFill>
          <a:latin typeface="+mn-lt"/>
          <a:ea typeface="+mn-ea"/>
          <a:cs typeface="+mn-cs"/>
        </a:defRPr>
      </a:lvl2pPr>
      <a:lvl3pPr marL="5624803" indent="-1124961" algn="l" defTabSz="4499842" rtl="0" eaLnBrk="1" latinLnBrk="0" hangingPunct="1">
        <a:spcBef>
          <a:spcPct val="20000"/>
        </a:spcBef>
        <a:buFont typeface="Arial" pitchFamily="34" charset="0"/>
        <a:buChar char="•"/>
        <a:defRPr sz="11769" kern="1200">
          <a:solidFill>
            <a:schemeClr val="tx1"/>
          </a:solidFill>
          <a:latin typeface="+mn-lt"/>
          <a:ea typeface="+mn-ea"/>
          <a:cs typeface="+mn-cs"/>
        </a:defRPr>
      </a:lvl3pPr>
      <a:lvl4pPr marL="7874724" indent="-1124961" algn="l" defTabSz="4499842" rtl="0" eaLnBrk="1" latinLnBrk="0" hangingPunct="1">
        <a:spcBef>
          <a:spcPct val="20000"/>
        </a:spcBef>
        <a:buFont typeface="Arial" pitchFamily="34" charset="0"/>
        <a:buChar char="–"/>
        <a:defRPr sz="9894" kern="1200">
          <a:solidFill>
            <a:schemeClr val="tx1"/>
          </a:solidFill>
          <a:latin typeface="+mn-lt"/>
          <a:ea typeface="+mn-ea"/>
          <a:cs typeface="+mn-cs"/>
        </a:defRPr>
      </a:lvl4pPr>
      <a:lvl5pPr marL="10124645" indent="-1124961" algn="l" defTabSz="4499842" rtl="0" eaLnBrk="1" latinLnBrk="0" hangingPunct="1">
        <a:spcBef>
          <a:spcPct val="20000"/>
        </a:spcBef>
        <a:buFont typeface="Arial" pitchFamily="34" charset="0"/>
        <a:buChar char="»"/>
        <a:defRPr sz="9894" kern="1200">
          <a:solidFill>
            <a:schemeClr val="tx1"/>
          </a:solidFill>
          <a:latin typeface="+mn-lt"/>
          <a:ea typeface="+mn-ea"/>
          <a:cs typeface="+mn-cs"/>
        </a:defRPr>
      </a:lvl5pPr>
      <a:lvl6pPr marL="12374567" indent="-1124961" algn="l" defTabSz="4499842" rtl="0" eaLnBrk="1" latinLnBrk="0" hangingPunct="1">
        <a:spcBef>
          <a:spcPct val="20000"/>
        </a:spcBef>
        <a:buFont typeface="Arial" pitchFamily="34" charset="0"/>
        <a:buChar char="•"/>
        <a:defRPr sz="9894" kern="1200">
          <a:solidFill>
            <a:schemeClr val="tx1"/>
          </a:solidFill>
          <a:latin typeface="+mn-lt"/>
          <a:ea typeface="+mn-ea"/>
          <a:cs typeface="+mn-cs"/>
        </a:defRPr>
      </a:lvl6pPr>
      <a:lvl7pPr marL="14624488" indent="-1124961" algn="l" defTabSz="4499842" rtl="0" eaLnBrk="1" latinLnBrk="0" hangingPunct="1">
        <a:spcBef>
          <a:spcPct val="20000"/>
        </a:spcBef>
        <a:buFont typeface="Arial" pitchFamily="34" charset="0"/>
        <a:buChar char="•"/>
        <a:defRPr sz="9894" kern="1200">
          <a:solidFill>
            <a:schemeClr val="tx1"/>
          </a:solidFill>
          <a:latin typeface="+mn-lt"/>
          <a:ea typeface="+mn-ea"/>
          <a:cs typeface="+mn-cs"/>
        </a:defRPr>
      </a:lvl7pPr>
      <a:lvl8pPr marL="16874409" indent="-1124961" algn="l" defTabSz="4499842" rtl="0" eaLnBrk="1" latinLnBrk="0" hangingPunct="1">
        <a:spcBef>
          <a:spcPct val="20000"/>
        </a:spcBef>
        <a:buFont typeface="Arial" pitchFamily="34" charset="0"/>
        <a:buChar char="•"/>
        <a:defRPr sz="9894" kern="1200">
          <a:solidFill>
            <a:schemeClr val="tx1"/>
          </a:solidFill>
          <a:latin typeface="+mn-lt"/>
          <a:ea typeface="+mn-ea"/>
          <a:cs typeface="+mn-cs"/>
        </a:defRPr>
      </a:lvl8pPr>
      <a:lvl9pPr marL="19124330" indent="-1124961" algn="l" defTabSz="4499842" rtl="0" eaLnBrk="1" latinLnBrk="0" hangingPunct="1">
        <a:spcBef>
          <a:spcPct val="20000"/>
        </a:spcBef>
        <a:buFont typeface="Arial" pitchFamily="34" charset="0"/>
        <a:buChar char="•"/>
        <a:defRPr sz="98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4499842" rtl="0" eaLnBrk="1" latinLnBrk="0" hangingPunct="1">
        <a:defRPr sz="8853" kern="1200">
          <a:solidFill>
            <a:schemeClr val="tx1"/>
          </a:solidFill>
          <a:latin typeface="+mn-lt"/>
          <a:ea typeface="+mn-ea"/>
          <a:cs typeface="+mn-cs"/>
        </a:defRPr>
      </a:lvl1pPr>
      <a:lvl2pPr marL="2249921" algn="l" defTabSz="4499842" rtl="0" eaLnBrk="1" latinLnBrk="0" hangingPunct="1">
        <a:defRPr sz="8853" kern="1200">
          <a:solidFill>
            <a:schemeClr val="tx1"/>
          </a:solidFill>
          <a:latin typeface="+mn-lt"/>
          <a:ea typeface="+mn-ea"/>
          <a:cs typeface="+mn-cs"/>
        </a:defRPr>
      </a:lvl2pPr>
      <a:lvl3pPr marL="4499842" algn="l" defTabSz="4499842" rtl="0" eaLnBrk="1" latinLnBrk="0" hangingPunct="1">
        <a:defRPr sz="8853" kern="1200">
          <a:solidFill>
            <a:schemeClr val="tx1"/>
          </a:solidFill>
          <a:latin typeface="+mn-lt"/>
          <a:ea typeface="+mn-ea"/>
          <a:cs typeface="+mn-cs"/>
        </a:defRPr>
      </a:lvl3pPr>
      <a:lvl4pPr marL="6749764" algn="l" defTabSz="4499842" rtl="0" eaLnBrk="1" latinLnBrk="0" hangingPunct="1">
        <a:defRPr sz="8853" kern="1200">
          <a:solidFill>
            <a:schemeClr val="tx1"/>
          </a:solidFill>
          <a:latin typeface="+mn-lt"/>
          <a:ea typeface="+mn-ea"/>
          <a:cs typeface="+mn-cs"/>
        </a:defRPr>
      </a:lvl4pPr>
      <a:lvl5pPr marL="8999685" algn="l" defTabSz="4499842" rtl="0" eaLnBrk="1" latinLnBrk="0" hangingPunct="1">
        <a:defRPr sz="8853" kern="1200">
          <a:solidFill>
            <a:schemeClr val="tx1"/>
          </a:solidFill>
          <a:latin typeface="+mn-lt"/>
          <a:ea typeface="+mn-ea"/>
          <a:cs typeface="+mn-cs"/>
        </a:defRPr>
      </a:lvl5pPr>
      <a:lvl6pPr marL="11249606" algn="l" defTabSz="4499842" rtl="0" eaLnBrk="1" latinLnBrk="0" hangingPunct="1">
        <a:defRPr sz="8853" kern="1200">
          <a:solidFill>
            <a:schemeClr val="tx1"/>
          </a:solidFill>
          <a:latin typeface="+mn-lt"/>
          <a:ea typeface="+mn-ea"/>
          <a:cs typeface="+mn-cs"/>
        </a:defRPr>
      </a:lvl6pPr>
      <a:lvl7pPr marL="13499527" algn="l" defTabSz="4499842" rtl="0" eaLnBrk="1" latinLnBrk="0" hangingPunct="1">
        <a:defRPr sz="8853" kern="1200">
          <a:solidFill>
            <a:schemeClr val="tx1"/>
          </a:solidFill>
          <a:latin typeface="+mn-lt"/>
          <a:ea typeface="+mn-ea"/>
          <a:cs typeface="+mn-cs"/>
        </a:defRPr>
      </a:lvl7pPr>
      <a:lvl8pPr marL="15749448" algn="l" defTabSz="4499842" rtl="0" eaLnBrk="1" latinLnBrk="0" hangingPunct="1">
        <a:defRPr sz="8853" kern="1200">
          <a:solidFill>
            <a:schemeClr val="tx1"/>
          </a:solidFill>
          <a:latin typeface="+mn-lt"/>
          <a:ea typeface="+mn-ea"/>
          <a:cs typeface="+mn-cs"/>
        </a:defRPr>
      </a:lvl8pPr>
      <a:lvl9pPr marL="17999370" algn="l" defTabSz="4499842" rtl="0" eaLnBrk="1" latinLnBrk="0" hangingPunct="1">
        <a:defRPr sz="88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340623" y="2095226"/>
            <a:ext cx="323992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0" b="1" dirty="0"/>
              <a:t>TITULO</a:t>
            </a:r>
            <a:endParaRPr lang="es-ES" sz="12000" b="1" dirty="0"/>
          </a:p>
        </p:txBody>
      </p:sp>
      <p:sp>
        <p:nvSpPr>
          <p:cNvPr id="9" name="CuadroTexto 8"/>
          <p:cNvSpPr txBox="1"/>
          <p:nvPr/>
        </p:nvSpPr>
        <p:spPr>
          <a:xfrm>
            <a:off x="4292591" y="6583948"/>
            <a:ext cx="863601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0" b="1" dirty="0"/>
              <a:t>INTRODUCCION</a:t>
            </a:r>
            <a:endParaRPr lang="es-ES" sz="10000" b="1" dirty="0"/>
          </a:p>
        </p:txBody>
      </p:sp>
      <p:sp>
        <p:nvSpPr>
          <p:cNvPr id="10" name="CuadroTexto 9"/>
          <p:cNvSpPr txBox="1"/>
          <p:nvPr/>
        </p:nvSpPr>
        <p:spPr>
          <a:xfrm>
            <a:off x="1473200" y="8695392"/>
            <a:ext cx="138684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--------------------------------------------------------------------------------------------------------------------------------------------------------------------</a:t>
            </a:r>
            <a:endParaRPr lang="es-E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1473200" y="18592800"/>
            <a:ext cx="1358448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0" b="1" dirty="0"/>
              <a:t>MATERIALES Y METODOS</a:t>
            </a:r>
            <a:endParaRPr lang="es-ES" sz="10000" b="1" dirty="0"/>
          </a:p>
        </p:txBody>
      </p:sp>
      <p:sp>
        <p:nvSpPr>
          <p:cNvPr id="12" name="CuadroTexto 11"/>
          <p:cNvSpPr txBox="1"/>
          <p:nvPr/>
        </p:nvSpPr>
        <p:spPr>
          <a:xfrm>
            <a:off x="1473200" y="20531792"/>
            <a:ext cx="138684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--------------------------------------------------------------------------------------------------------------------------------------------------------------------</a:t>
            </a:r>
            <a:endParaRPr lang="es-ES" dirty="0"/>
          </a:p>
        </p:txBody>
      </p:sp>
      <p:sp>
        <p:nvSpPr>
          <p:cNvPr id="13" name="CuadroTexto 12"/>
          <p:cNvSpPr txBox="1"/>
          <p:nvPr/>
        </p:nvSpPr>
        <p:spPr>
          <a:xfrm>
            <a:off x="477732" y="28549600"/>
            <a:ext cx="1606253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0" b="1" dirty="0"/>
              <a:t>RESULTADOS Y DISCUSION</a:t>
            </a:r>
            <a:endParaRPr lang="es-ES" sz="10000" b="1" dirty="0"/>
          </a:p>
        </p:txBody>
      </p:sp>
      <p:sp>
        <p:nvSpPr>
          <p:cNvPr id="14" name="CuadroTexto 13"/>
          <p:cNvSpPr txBox="1"/>
          <p:nvPr/>
        </p:nvSpPr>
        <p:spPr>
          <a:xfrm>
            <a:off x="1676400" y="30488592"/>
            <a:ext cx="13868400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---------------------------------------------------------------------------------------------------------------------------</a:t>
            </a:r>
            <a:endParaRPr lang="es-ES" dirty="0"/>
          </a:p>
        </p:txBody>
      </p:sp>
      <p:sp>
        <p:nvSpPr>
          <p:cNvPr id="15" name="CuadroTexto 14"/>
          <p:cNvSpPr txBox="1"/>
          <p:nvPr/>
        </p:nvSpPr>
        <p:spPr>
          <a:xfrm>
            <a:off x="1473200" y="36068000"/>
            <a:ext cx="15067067" cy="40164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/>
              <a:t>Cuadro ----------------------------------------------------------------------------------------------------------------------------</a:t>
            </a:r>
            <a:endParaRPr lang="es-ES" dirty="0"/>
          </a:p>
        </p:txBody>
      </p:sp>
      <p:sp>
        <p:nvSpPr>
          <p:cNvPr id="16" name="CuadroTexto 15"/>
          <p:cNvSpPr txBox="1"/>
          <p:nvPr/>
        </p:nvSpPr>
        <p:spPr>
          <a:xfrm>
            <a:off x="1023746" y="41647408"/>
            <a:ext cx="16474278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--------------------------------------------------------------------------------------------------</a:t>
            </a:r>
            <a:endParaRPr lang="es-ES" dirty="0"/>
          </a:p>
        </p:txBody>
      </p:sp>
      <p:sp>
        <p:nvSpPr>
          <p:cNvPr id="17" name="CuadroTexto 16"/>
          <p:cNvSpPr txBox="1"/>
          <p:nvPr/>
        </p:nvSpPr>
        <p:spPr>
          <a:xfrm>
            <a:off x="18108279" y="6583948"/>
            <a:ext cx="12095042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0000" b="1" dirty="0"/>
              <a:t>NOMBRE DE AUTORES</a:t>
            </a:r>
          </a:p>
          <a:p>
            <a:pPr algn="ctr"/>
            <a:r>
              <a:rPr lang="es-MX" sz="10000" b="1" dirty="0"/>
              <a:t>E INSTITUCIONES</a:t>
            </a:r>
            <a:endParaRPr lang="es-ES" sz="10000" b="1" dirty="0"/>
          </a:p>
        </p:txBody>
      </p:sp>
      <p:sp>
        <p:nvSpPr>
          <p:cNvPr id="18" name="CuadroTexto 17"/>
          <p:cNvSpPr txBox="1"/>
          <p:nvPr/>
        </p:nvSpPr>
        <p:spPr>
          <a:xfrm>
            <a:off x="17460010" y="10573057"/>
            <a:ext cx="138684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--------------------------------------------------------------------------------------------------------------------------------------------------------------------</a:t>
            </a:r>
            <a:endParaRPr lang="es-ES" dirty="0"/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40267" y="17634060"/>
            <a:ext cx="13663054" cy="6005295"/>
          </a:xfrm>
          <a:prstGeom prst="rect">
            <a:avLst/>
          </a:prstGeom>
        </p:spPr>
      </p:pic>
      <p:sp>
        <p:nvSpPr>
          <p:cNvPr id="21" name="CuadroTexto 20"/>
          <p:cNvSpPr txBox="1"/>
          <p:nvPr/>
        </p:nvSpPr>
        <p:spPr>
          <a:xfrm>
            <a:off x="17460010" y="24151624"/>
            <a:ext cx="138684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--------------------------------------------------------------------------------------------------------------------------------------------------------------------</a:t>
            </a:r>
            <a:endParaRPr lang="es-ES" dirty="0"/>
          </a:p>
        </p:txBody>
      </p:sp>
      <p:sp>
        <p:nvSpPr>
          <p:cNvPr id="22" name="CuadroTexto 21"/>
          <p:cNvSpPr txBox="1"/>
          <p:nvPr/>
        </p:nvSpPr>
        <p:spPr>
          <a:xfrm>
            <a:off x="20279401" y="29875143"/>
            <a:ext cx="8468729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0" b="1" dirty="0"/>
              <a:t>CONCLUSIONES</a:t>
            </a:r>
            <a:endParaRPr lang="es-ES" sz="10000" b="1" dirty="0"/>
          </a:p>
        </p:txBody>
      </p:sp>
      <p:sp>
        <p:nvSpPr>
          <p:cNvPr id="23" name="CuadroTexto 22"/>
          <p:cNvSpPr txBox="1"/>
          <p:nvPr/>
        </p:nvSpPr>
        <p:spPr>
          <a:xfrm>
            <a:off x="17460010" y="31986587"/>
            <a:ext cx="138684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--------------------------------------------------------------------------------------------------------------------------------------------------------------------</a:t>
            </a:r>
            <a:endParaRPr lang="es-ES" dirty="0"/>
          </a:p>
        </p:txBody>
      </p:sp>
      <p:sp>
        <p:nvSpPr>
          <p:cNvPr id="24" name="CuadroTexto 23"/>
          <p:cNvSpPr txBox="1"/>
          <p:nvPr/>
        </p:nvSpPr>
        <p:spPr>
          <a:xfrm>
            <a:off x="20317415" y="37359223"/>
            <a:ext cx="7736413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0" b="1" dirty="0"/>
              <a:t>BIBLIOGRAFIA</a:t>
            </a:r>
            <a:endParaRPr lang="es-ES" sz="10000" b="1" dirty="0"/>
          </a:p>
        </p:txBody>
      </p:sp>
      <p:sp>
        <p:nvSpPr>
          <p:cNvPr id="25" name="CuadroTexto 24"/>
          <p:cNvSpPr txBox="1"/>
          <p:nvPr/>
        </p:nvSpPr>
        <p:spPr>
          <a:xfrm>
            <a:off x="17498024" y="39138159"/>
            <a:ext cx="138684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--------------------------------------------------------------------------------------------------------------------------------------------------------------------</a:t>
            </a:r>
            <a:endParaRPr lang="es-ES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1D761B0-03BC-B9B2-2B71-921C2C88F8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06916" y="492919"/>
            <a:ext cx="2989290" cy="6091029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F83741B8-568A-8981-53CD-BE5FAFEAC0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666" y="750615"/>
            <a:ext cx="3733333" cy="583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058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25</Words>
  <Application>Microsoft Office PowerPoint</Application>
  <PresentationFormat>Personalizado</PresentationFormat>
  <Paragraphs>17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Presentación de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FRANCISCO</dc:creator>
  <cp:lastModifiedBy>FRANCISCO</cp:lastModifiedBy>
  <cp:revision>64</cp:revision>
  <dcterms:modified xsi:type="dcterms:W3CDTF">2025-05-24T19:19:03Z</dcterms:modified>
</cp:coreProperties>
</file>